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0" r:id="rId4"/>
    <p:sldId id="321" r:id="rId5"/>
    <p:sldId id="261" r:id="rId6"/>
    <p:sldId id="262" r:id="rId7"/>
    <p:sldId id="263" r:id="rId8"/>
    <p:sldId id="264" r:id="rId9"/>
    <p:sldId id="265" r:id="rId10"/>
    <p:sldId id="319" r:id="rId11"/>
    <p:sldId id="266" r:id="rId12"/>
    <p:sldId id="322" r:id="rId13"/>
    <p:sldId id="314" r:id="rId14"/>
    <p:sldId id="315" r:id="rId15"/>
    <p:sldId id="316" r:id="rId16"/>
    <p:sldId id="317" r:id="rId17"/>
    <p:sldId id="318" r:id="rId18"/>
    <p:sldId id="320" r:id="rId19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03737-006A-4DD4-9B32-DE1B3CA60ACC}" type="datetimeFigureOut">
              <a:rPr lang="tr-TR" smtClean="0"/>
              <a:t>27.02.2019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FEA4-BC1C-4EFB-9CA0-6222D8AF83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09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06041" y="412496"/>
            <a:ext cx="493191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35"/>
              </a:lnSpc>
            </a:pPr>
            <a:endParaRPr spc="-6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6B4A-0A6B-4BF6-A1D2-943FE0BC26B7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35"/>
              </a:lnSpc>
            </a:pPr>
            <a:endParaRPr spc="-6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8C65-06CD-43A0-A3CC-9885829D105C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35"/>
              </a:lnSpc>
            </a:pPr>
            <a:endParaRPr spc="-6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9CB0-D6AB-45EA-90A2-919C852DEAE0}" type="datetime1">
              <a:rPr lang="en-US" smtClean="0"/>
              <a:t>2/27/2019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35"/>
              </a:lnSpc>
            </a:pPr>
            <a:endParaRPr spc="-60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E220-5C47-4143-B96C-00774B6E29F6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35"/>
              </a:lnSpc>
            </a:pPr>
            <a:endParaRPr spc="-6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02E0-B461-47BE-BFCB-9F88886D7C62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0" y="309371"/>
                </a:moveTo>
                <a:lnTo>
                  <a:pt x="8833104" y="309371"/>
                </a:lnTo>
                <a:lnTo>
                  <a:pt x="8833104" y="0"/>
                </a:lnTo>
                <a:lnTo>
                  <a:pt x="0" y="0"/>
                </a:lnTo>
                <a:lnTo>
                  <a:pt x="0" y="309371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DFA1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DFA108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74" y="3990"/>
                </a:lnTo>
                <a:lnTo>
                  <a:pt x="208483" y="15544"/>
                </a:lnTo>
                <a:lnTo>
                  <a:pt x="164753" y="34032"/>
                </a:lnTo>
                <a:lnTo>
                  <a:pt x="124815" y="58826"/>
                </a:lnTo>
                <a:lnTo>
                  <a:pt x="89296" y="89296"/>
                </a:lnTo>
                <a:lnTo>
                  <a:pt x="58826" y="124815"/>
                </a:lnTo>
                <a:lnTo>
                  <a:pt x="34032" y="164753"/>
                </a:lnTo>
                <a:lnTo>
                  <a:pt x="15544" y="208483"/>
                </a:lnTo>
                <a:lnTo>
                  <a:pt x="3990" y="255374"/>
                </a:lnTo>
                <a:lnTo>
                  <a:pt x="0" y="304800"/>
                </a:lnTo>
                <a:lnTo>
                  <a:pt x="3990" y="354225"/>
                </a:lnTo>
                <a:lnTo>
                  <a:pt x="15544" y="401116"/>
                </a:lnTo>
                <a:lnTo>
                  <a:pt x="34032" y="444846"/>
                </a:lnTo>
                <a:lnTo>
                  <a:pt x="58826" y="484784"/>
                </a:lnTo>
                <a:lnTo>
                  <a:pt x="89296" y="520303"/>
                </a:lnTo>
                <a:lnTo>
                  <a:pt x="124815" y="550773"/>
                </a:lnTo>
                <a:lnTo>
                  <a:pt x="164753" y="575567"/>
                </a:lnTo>
                <a:lnTo>
                  <a:pt x="208483" y="594055"/>
                </a:lnTo>
                <a:lnTo>
                  <a:pt x="255374" y="605609"/>
                </a:lnTo>
                <a:lnTo>
                  <a:pt x="304800" y="609600"/>
                </a:lnTo>
                <a:lnTo>
                  <a:pt x="354225" y="605609"/>
                </a:lnTo>
                <a:lnTo>
                  <a:pt x="401116" y="594055"/>
                </a:lnTo>
                <a:lnTo>
                  <a:pt x="444846" y="575567"/>
                </a:lnTo>
                <a:lnTo>
                  <a:pt x="484784" y="550773"/>
                </a:lnTo>
                <a:lnTo>
                  <a:pt x="520303" y="520303"/>
                </a:lnTo>
                <a:lnTo>
                  <a:pt x="550773" y="484784"/>
                </a:lnTo>
                <a:lnTo>
                  <a:pt x="575567" y="444846"/>
                </a:lnTo>
                <a:lnTo>
                  <a:pt x="594055" y="401116"/>
                </a:lnTo>
                <a:lnTo>
                  <a:pt x="605609" y="354225"/>
                </a:lnTo>
                <a:lnTo>
                  <a:pt x="609600" y="304800"/>
                </a:lnTo>
                <a:lnTo>
                  <a:pt x="605609" y="255374"/>
                </a:lnTo>
                <a:lnTo>
                  <a:pt x="594055" y="208483"/>
                </a:lnTo>
                <a:lnTo>
                  <a:pt x="575567" y="164753"/>
                </a:lnTo>
                <a:lnTo>
                  <a:pt x="550773" y="124815"/>
                </a:lnTo>
                <a:lnTo>
                  <a:pt x="520303" y="89296"/>
                </a:lnTo>
                <a:lnTo>
                  <a:pt x="484784" y="58826"/>
                </a:lnTo>
                <a:lnTo>
                  <a:pt x="444846" y="34032"/>
                </a:lnTo>
                <a:lnTo>
                  <a:pt x="401116" y="15544"/>
                </a:lnTo>
                <a:lnTo>
                  <a:pt x="354225" y="399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363973" y="1052322"/>
            <a:ext cx="419100" cy="421005"/>
          </a:xfrm>
          <a:custGeom>
            <a:avLst/>
            <a:gdLst/>
            <a:ahLst/>
            <a:cxnLst/>
            <a:rect l="l" t="t" r="r" b="b"/>
            <a:pathLst>
              <a:path w="419100" h="421005">
                <a:moveTo>
                  <a:pt x="209550" y="0"/>
                </a:moveTo>
                <a:lnTo>
                  <a:pt x="161512" y="5551"/>
                </a:lnTo>
                <a:lnTo>
                  <a:pt x="117410" y="21367"/>
                </a:lnTo>
                <a:lnTo>
                  <a:pt x="78501" y="46186"/>
                </a:lnTo>
                <a:lnTo>
                  <a:pt x="46046" y="78750"/>
                </a:lnTo>
                <a:lnTo>
                  <a:pt x="21304" y="117798"/>
                </a:lnTo>
                <a:lnTo>
                  <a:pt x="5536" y="162072"/>
                </a:lnTo>
                <a:lnTo>
                  <a:pt x="0" y="210312"/>
                </a:lnTo>
                <a:lnTo>
                  <a:pt x="5536" y="258551"/>
                </a:lnTo>
                <a:lnTo>
                  <a:pt x="21304" y="302825"/>
                </a:lnTo>
                <a:lnTo>
                  <a:pt x="46046" y="341873"/>
                </a:lnTo>
                <a:lnTo>
                  <a:pt x="78501" y="374437"/>
                </a:lnTo>
                <a:lnTo>
                  <a:pt x="117410" y="399256"/>
                </a:lnTo>
                <a:lnTo>
                  <a:pt x="161512" y="415072"/>
                </a:lnTo>
                <a:lnTo>
                  <a:pt x="209550" y="420624"/>
                </a:lnTo>
                <a:lnTo>
                  <a:pt x="257587" y="415072"/>
                </a:lnTo>
                <a:lnTo>
                  <a:pt x="301689" y="399256"/>
                </a:lnTo>
                <a:lnTo>
                  <a:pt x="340598" y="374437"/>
                </a:lnTo>
                <a:lnTo>
                  <a:pt x="373053" y="341873"/>
                </a:lnTo>
                <a:lnTo>
                  <a:pt x="397795" y="302825"/>
                </a:lnTo>
                <a:lnTo>
                  <a:pt x="413563" y="258551"/>
                </a:lnTo>
                <a:lnTo>
                  <a:pt x="419100" y="210312"/>
                </a:lnTo>
                <a:lnTo>
                  <a:pt x="413563" y="162072"/>
                </a:lnTo>
                <a:lnTo>
                  <a:pt x="397795" y="117798"/>
                </a:lnTo>
                <a:lnTo>
                  <a:pt x="373053" y="78750"/>
                </a:lnTo>
                <a:lnTo>
                  <a:pt x="340598" y="46186"/>
                </a:lnTo>
                <a:lnTo>
                  <a:pt x="301689" y="21367"/>
                </a:lnTo>
                <a:lnTo>
                  <a:pt x="257587" y="5551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338828" y="1028191"/>
            <a:ext cx="469900" cy="469900"/>
          </a:xfrm>
          <a:custGeom>
            <a:avLst/>
            <a:gdLst/>
            <a:ahLst/>
            <a:cxnLst/>
            <a:rect l="l" t="t" r="r" b="b"/>
            <a:pathLst>
              <a:path w="469900" h="469900">
                <a:moveTo>
                  <a:pt x="257301" y="0"/>
                </a:moveTo>
                <a:lnTo>
                  <a:pt x="233425" y="0"/>
                </a:lnTo>
                <a:lnTo>
                  <a:pt x="209423" y="1270"/>
                </a:lnTo>
                <a:lnTo>
                  <a:pt x="163702" y="10160"/>
                </a:lnTo>
                <a:lnTo>
                  <a:pt x="121666" y="29210"/>
                </a:lnTo>
                <a:lnTo>
                  <a:pt x="84455" y="54610"/>
                </a:lnTo>
                <a:lnTo>
                  <a:pt x="52705" y="86360"/>
                </a:lnTo>
                <a:lnTo>
                  <a:pt x="27812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0922" y="306070"/>
                </a:lnTo>
                <a:lnTo>
                  <a:pt x="28956" y="347979"/>
                </a:lnTo>
                <a:lnTo>
                  <a:pt x="54356" y="386079"/>
                </a:lnTo>
                <a:lnTo>
                  <a:pt x="86360" y="417829"/>
                </a:lnTo>
                <a:lnTo>
                  <a:pt x="123825" y="443229"/>
                </a:lnTo>
                <a:lnTo>
                  <a:pt x="166116" y="461010"/>
                </a:lnTo>
                <a:lnTo>
                  <a:pt x="212089" y="469900"/>
                </a:lnTo>
                <a:lnTo>
                  <a:pt x="235966" y="469900"/>
                </a:lnTo>
                <a:lnTo>
                  <a:pt x="259969" y="468629"/>
                </a:lnTo>
                <a:lnTo>
                  <a:pt x="283083" y="466089"/>
                </a:lnTo>
                <a:lnTo>
                  <a:pt x="305688" y="459739"/>
                </a:lnTo>
                <a:lnTo>
                  <a:pt x="323574" y="453389"/>
                </a:lnTo>
                <a:lnTo>
                  <a:pt x="212851" y="453389"/>
                </a:lnTo>
                <a:lnTo>
                  <a:pt x="191262" y="449579"/>
                </a:lnTo>
                <a:lnTo>
                  <a:pt x="150241" y="436879"/>
                </a:lnTo>
                <a:lnTo>
                  <a:pt x="113157" y="416560"/>
                </a:lnTo>
                <a:lnTo>
                  <a:pt x="80899" y="389889"/>
                </a:lnTo>
                <a:lnTo>
                  <a:pt x="54229" y="358139"/>
                </a:lnTo>
                <a:lnTo>
                  <a:pt x="34036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2925" y="130810"/>
                </a:lnTo>
                <a:lnTo>
                  <a:pt x="66167" y="96520"/>
                </a:lnTo>
                <a:lnTo>
                  <a:pt x="95758" y="66039"/>
                </a:lnTo>
                <a:lnTo>
                  <a:pt x="130429" y="43179"/>
                </a:lnTo>
                <a:lnTo>
                  <a:pt x="169545" y="26670"/>
                </a:lnTo>
                <a:lnTo>
                  <a:pt x="211962" y="17779"/>
                </a:lnTo>
                <a:lnTo>
                  <a:pt x="234314" y="16510"/>
                </a:lnTo>
                <a:lnTo>
                  <a:pt x="321373" y="16510"/>
                </a:lnTo>
                <a:lnTo>
                  <a:pt x="303275" y="10160"/>
                </a:lnTo>
                <a:lnTo>
                  <a:pt x="280797" y="3810"/>
                </a:lnTo>
                <a:lnTo>
                  <a:pt x="257301" y="0"/>
                </a:lnTo>
                <a:close/>
              </a:path>
              <a:path w="469900" h="469900">
                <a:moveTo>
                  <a:pt x="321373" y="16510"/>
                </a:moveTo>
                <a:lnTo>
                  <a:pt x="234314" y="16510"/>
                </a:lnTo>
                <a:lnTo>
                  <a:pt x="256539" y="17779"/>
                </a:lnTo>
                <a:lnTo>
                  <a:pt x="278130" y="20320"/>
                </a:lnTo>
                <a:lnTo>
                  <a:pt x="319150" y="33020"/>
                </a:lnTo>
                <a:lnTo>
                  <a:pt x="356235" y="53339"/>
                </a:lnTo>
                <a:lnTo>
                  <a:pt x="388493" y="80010"/>
                </a:lnTo>
                <a:lnTo>
                  <a:pt x="415163" y="113029"/>
                </a:lnTo>
                <a:lnTo>
                  <a:pt x="435356" y="149860"/>
                </a:lnTo>
                <a:lnTo>
                  <a:pt x="448056" y="190500"/>
                </a:lnTo>
                <a:lnTo>
                  <a:pt x="452564" y="233679"/>
                </a:lnTo>
                <a:lnTo>
                  <a:pt x="452568" y="236220"/>
                </a:lnTo>
                <a:lnTo>
                  <a:pt x="451612" y="256539"/>
                </a:lnTo>
                <a:lnTo>
                  <a:pt x="442975" y="299720"/>
                </a:lnTo>
                <a:lnTo>
                  <a:pt x="426466" y="339089"/>
                </a:lnTo>
                <a:lnTo>
                  <a:pt x="403225" y="373379"/>
                </a:lnTo>
                <a:lnTo>
                  <a:pt x="373634" y="403860"/>
                </a:lnTo>
                <a:lnTo>
                  <a:pt x="338963" y="426720"/>
                </a:lnTo>
                <a:lnTo>
                  <a:pt x="299847" y="444500"/>
                </a:lnTo>
                <a:lnTo>
                  <a:pt x="257429" y="452120"/>
                </a:lnTo>
                <a:lnTo>
                  <a:pt x="235076" y="453389"/>
                </a:lnTo>
                <a:lnTo>
                  <a:pt x="323574" y="453389"/>
                </a:lnTo>
                <a:lnTo>
                  <a:pt x="366902" y="429260"/>
                </a:lnTo>
                <a:lnTo>
                  <a:pt x="401574" y="400050"/>
                </a:lnTo>
                <a:lnTo>
                  <a:pt x="429895" y="365760"/>
                </a:lnTo>
                <a:lnTo>
                  <a:pt x="451358" y="325120"/>
                </a:lnTo>
                <a:lnTo>
                  <a:pt x="464820" y="281939"/>
                </a:lnTo>
                <a:lnTo>
                  <a:pt x="469392" y="233679"/>
                </a:lnTo>
                <a:lnTo>
                  <a:pt x="467995" y="209550"/>
                </a:lnTo>
                <a:lnTo>
                  <a:pt x="458470" y="163829"/>
                </a:lnTo>
                <a:lnTo>
                  <a:pt x="440436" y="121920"/>
                </a:lnTo>
                <a:lnTo>
                  <a:pt x="415036" y="85089"/>
                </a:lnTo>
                <a:lnTo>
                  <a:pt x="383032" y="53339"/>
                </a:lnTo>
                <a:lnTo>
                  <a:pt x="345567" y="27939"/>
                </a:lnTo>
                <a:lnTo>
                  <a:pt x="324993" y="17779"/>
                </a:lnTo>
                <a:lnTo>
                  <a:pt x="321373" y="16510"/>
                </a:lnTo>
                <a:close/>
              </a:path>
              <a:path w="469900" h="469900">
                <a:moveTo>
                  <a:pt x="235076" y="33020"/>
                </a:moveTo>
                <a:lnTo>
                  <a:pt x="194563" y="36829"/>
                </a:lnTo>
                <a:lnTo>
                  <a:pt x="156845" y="49529"/>
                </a:lnTo>
                <a:lnTo>
                  <a:pt x="122555" y="67310"/>
                </a:lnTo>
                <a:lnTo>
                  <a:pt x="92710" y="92710"/>
                </a:lnTo>
                <a:lnTo>
                  <a:pt x="68072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658" y="331470"/>
                </a:lnTo>
                <a:lnTo>
                  <a:pt x="79121" y="363220"/>
                </a:lnTo>
                <a:lnTo>
                  <a:pt x="106425" y="391160"/>
                </a:lnTo>
                <a:lnTo>
                  <a:pt x="138430" y="412750"/>
                </a:lnTo>
                <a:lnTo>
                  <a:pt x="174498" y="427989"/>
                </a:lnTo>
                <a:lnTo>
                  <a:pt x="213613" y="435610"/>
                </a:lnTo>
                <a:lnTo>
                  <a:pt x="234314" y="436879"/>
                </a:lnTo>
                <a:lnTo>
                  <a:pt x="254888" y="435610"/>
                </a:lnTo>
                <a:lnTo>
                  <a:pt x="274827" y="433070"/>
                </a:lnTo>
                <a:lnTo>
                  <a:pt x="294132" y="427989"/>
                </a:lnTo>
                <a:lnTo>
                  <a:pt x="312547" y="421639"/>
                </a:lnTo>
                <a:lnTo>
                  <a:pt x="315068" y="420370"/>
                </a:lnTo>
                <a:lnTo>
                  <a:pt x="233425" y="420370"/>
                </a:lnTo>
                <a:lnTo>
                  <a:pt x="214502" y="419100"/>
                </a:lnTo>
                <a:lnTo>
                  <a:pt x="161798" y="405129"/>
                </a:lnTo>
                <a:lnTo>
                  <a:pt x="116586" y="377189"/>
                </a:lnTo>
                <a:lnTo>
                  <a:pt x="81152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7" y="162560"/>
                </a:lnTo>
                <a:lnTo>
                  <a:pt x="93218" y="116839"/>
                </a:lnTo>
                <a:lnTo>
                  <a:pt x="132587" y="81279"/>
                </a:lnTo>
                <a:lnTo>
                  <a:pt x="181101" y="57150"/>
                </a:lnTo>
                <a:lnTo>
                  <a:pt x="235966" y="49529"/>
                </a:lnTo>
                <a:lnTo>
                  <a:pt x="313309" y="49529"/>
                </a:lnTo>
                <a:lnTo>
                  <a:pt x="294894" y="41910"/>
                </a:lnTo>
                <a:lnTo>
                  <a:pt x="275589" y="36829"/>
                </a:lnTo>
                <a:lnTo>
                  <a:pt x="255777" y="34289"/>
                </a:lnTo>
                <a:lnTo>
                  <a:pt x="235076" y="33020"/>
                </a:lnTo>
                <a:close/>
              </a:path>
              <a:path w="469900" h="469900">
                <a:moveTo>
                  <a:pt x="313309" y="49529"/>
                </a:moveTo>
                <a:lnTo>
                  <a:pt x="235966" y="49529"/>
                </a:lnTo>
                <a:lnTo>
                  <a:pt x="254888" y="50800"/>
                </a:lnTo>
                <a:lnTo>
                  <a:pt x="273050" y="53339"/>
                </a:lnTo>
                <a:lnTo>
                  <a:pt x="323723" y="72389"/>
                </a:lnTo>
                <a:lnTo>
                  <a:pt x="366013" y="105410"/>
                </a:lnTo>
                <a:lnTo>
                  <a:pt x="397383" y="147320"/>
                </a:lnTo>
                <a:lnTo>
                  <a:pt x="415544" y="199389"/>
                </a:lnTo>
                <a:lnTo>
                  <a:pt x="419100" y="236220"/>
                </a:lnTo>
                <a:lnTo>
                  <a:pt x="418084" y="255270"/>
                </a:lnTo>
                <a:lnTo>
                  <a:pt x="404113" y="308610"/>
                </a:lnTo>
                <a:lnTo>
                  <a:pt x="376174" y="354329"/>
                </a:lnTo>
                <a:lnTo>
                  <a:pt x="336804" y="389889"/>
                </a:lnTo>
                <a:lnTo>
                  <a:pt x="288289" y="412750"/>
                </a:lnTo>
                <a:lnTo>
                  <a:pt x="233425" y="420370"/>
                </a:lnTo>
                <a:lnTo>
                  <a:pt x="315068" y="420370"/>
                </a:lnTo>
                <a:lnTo>
                  <a:pt x="362331" y="391160"/>
                </a:lnTo>
                <a:lnTo>
                  <a:pt x="389636" y="364489"/>
                </a:lnTo>
                <a:lnTo>
                  <a:pt x="411352" y="331470"/>
                </a:lnTo>
                <a:lnTo>
                  <a:pt x="426720" y="295910"/>
                </a:lnTo>
                <a:lnTo>
                  <a:pt x="434848" y="256539"/>
                </a:lnTo>
                <a:lnTo>
                  <a:pt x="435808" y="233679"/>
                </a:lnTo>
                <a:lnTo>
                  <a:pt x="434975" y="214629"/>
                </a:lnTo>
                <a:lnTo>
                  <a:pt x="426974" y="175260"/>
                </a:lnTo>
                <a:lnTo>
                  <a:pt x="411734" y="139700"/>
                </a:lnTo>
                <a:lnTo>
                  <a:pt x="390271" y="106679"/>
                </a:lnTo>
                <a:lnTo>
                  <a:pt x="362966" y="80010"/>
                </a:lnTo>
                <a:lnTo>
                  <a:pt x="330962" y="57150"/>
                </a:lnTo>
                <a:lnTo>
                  <a:pt x="313309" y="49529"/>
                </a:lnTo>
                <a:close/>
              </a:path>
            </a:pathLst>
          </a:custGeom>
          <a:solidFill>
            <a:srgbClr val="DFA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4611" y="260604"/>
            <a:ext cx="1726692" cy="612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6809" y="401192"/>
            <a:ext cx="585038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445" y="1720087"/>
            <a:ext cx="8211108" cy="307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02966" y="6451879"/>
            <a:ext cx="57975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435"/>
              </a:lnSpc>
            </a:pPr>
            <a:endParaRPr spc="-6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0B2E-7224-4435-A967-691C8C8471D2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uba.olgun@csb.gov.tr" TargetMode="External"/><Relationship Id="rId7" Type="http://schemas.openxmlformats.org/officeDocument/2006/relationships/image" Target="../media/image18.jpeg"/><Relationship Id="rId2" Type="http://schemas.openxmlformats.org/officeDocument/2006/relationships/hyperlink" Target="mailto:akin.tasan@csb.gov.tr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akin.tasan@csb.gov.t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bs.cevre.gov.t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reskodu.dask.gov.tr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09800"/>
            <a:ext cx="7912100" cy="2323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800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ENTEGRE ÇEVRE BİLGİ  SİSTEMİ (EÇBS)</a:t>
            </a:r>
          </a:p>
          <a:p>
            <a:pPr algn="ctr">
              <a:lnSpc>
                <a:spcPts val="6459"/>
              </a:lnSpc>
            </a:pPr>
            <a:r>
              <a:rPr sz="4800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KAYIT İŞLEMLERİ</a:t>
            </a:r>
            <a:endParaRPr sz="4800" b="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Resim 7" descr="C:\Users\neslihan.catak\Desktop\logo15415810139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0582"/>
            <a:ext cx="1752600" cy="148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1364" y="465413"/>
            <a:ext cx="3115436" cy="152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514600" y="5220089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+mj-ea"/>
                <a:cs typeface="Arial"/>
              </a:rPr>
              <a:t>Akın TAŞAN</a:t>
            </a:r>
          </a:p>
          <a:p>
            <a:pPr algn="ctr"/>
            <a:r>
              <a:rPr lang="tr-TR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+mj-ea"/>
                <a:cs typeface="Arial"/>
              </a:rPr>
              <a:t>Çevre Mühendisi</a:t>
            </a:r>
          </a:p>
          <a:p>
            <a:pPr algn="ctr"/>
            <a:r>
              <a:rPr lang="tr-TR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+mj-ea"/>
                <a:cs typeface="Arial"/>
              </a:rPr>
              <a:t>Batman Çevre ve Şehircilik İl Müdürlüğü</a:t>
            </a:r>
            <a:endParaRPr lang="tr-TR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721403" y="1981200"/>
            <a:ext cx="4041597" cy="2954655"/>
          </a:xfrm>
        </p:spPr>
        <p:txBody>
          <a:bodyPr/>
          <a:lstStyle/>
          <a:p>
            <a:pPr algn="ctr"/>
            <a:r>
              <a:rPr lang="tr-TR" sz="3200" dirty="0" smtClean="0"/>
              <a:t>EÇBS yüklemek üzere Sıfır Atık Bilgi Sistemi konulu Yetkilendirme / Görevlendirme yazısı hazırlanır.</a:t>
            </a:r>
            <a:endParaRPr lang="tr-TR" sz="32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10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360009" cy="5501640"/>
          </a:xfrm>
          <a:prstGeom prst="rect">
            <a:avLst/>
          </a:prstGeom>
        </p:spPr>
      </p:pic>
      <p:pic>
        <p:nvPicPr>
          <p:cNvPr id="9" name="Resim 8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2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13228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290" y="2040326"/>
            <a:ext cx="8501381" cy="4269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291" y="1295780"/>
            <a:ext cx="81743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onaylama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işlemi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yapılarak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başvuru tamamlanır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İl </a:t>
            </a:r>
            <a:r>
              <a:rPr sz="1800"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Müdürlüğü</a:t>
            </a:r>
            <a:r>
              <a:rPr lang="tr-TR" sz="1800" spc="-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müz</a:t>
            </a:r>
            <a:r>
              <a:rPr sz="18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onayına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gönderilir</a:t>
            </a:r>
            <a:r>
              <a:rPr sz="18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5421" y="5636514"/>
            <a:ext cx="970915" cy="792480"/>
          </a:xfrm>
          <a:custGeom>
            <a:avLst/>
            <a:gdLst/>
            <a:ahLst/>
            <a:cxnLst/>
            <a:rect l="l" t="t" r="r" b="b"/>
            <a:pathLst>
              <a:path w="970915" h="792479">
                <a:moveTo>
                  <a:pt x="574548" y="0"/>
                </a:moveTo>
                <a:lnTo>
                  <a:pt x="574548" y="198120"/>
                </a:lnTo>
                <a:lnTo>
                  <a:pt x="0" y="198120"/>
                </a:lnTo>
                <a:lnTo>
                  <a:pt x="0" y="594360"/>
                </a:lnTo>
                <a:lnTo>
                  <a:pt x="574548" y="594360"/>
                </a:lnTo>
                <a:lnTo>
                  <a:pt x="574548" y="792480"/>
                </a:lnTo>
                <a:lnTo>
                  <a:pt x="970787" y="396240"/>
                </a:lnTo>
                <a:lnTo>
                  <a:pt x="574548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05421" y="5636514"/>
            <a:ext cx="970915" cy="792480"/>
          </a:xfrm>
          <a:custGeom>
            <a:avLst/>
            <a:gdLst/>
            <a:ahLst/>
            <a:cxnLst/>
            <a:rect l="l" t="t" r="r" b="b"/>
            <a:pathLst>
              <a:path w="970915" h="792479">
                <a:moveTo>
                  <a:pt x="0" y="198120"/>
                </a:moveTo>
                <a:lnTo>
                  <a:pt x="574548" y="198120"/>
                </a:lnTo>
                <a:lnTo>
                  <a:pt x="574548" y="0"/>
                </a:lnTo>
                <a:lnTo>
                  <a:pt x="970787" y="396240"/>
                </a:lnTo>
                <a:lnTo>
                  <a:pt x="574548" y="792480"/>
                </a:lnTo>
                <a:lnTo>
                  <a:pt x="574548" y="594360"/>
                </a:lnTo>
                <a:lnTo>
                  <a:pt x="0" y="594360"/>
                </a:lnTo>
                <a:lnTo>
                  <a:pt x="0" y="198120"/>
                </a:lnTo>
                <a:close/>
              </a:path>
            </a:pathLst>
          </a:custGeom>
          <a:ln w="10668">
            <a:solidFill>
              <a:srgbClr val="5C992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Resim 16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0" name="Slayt Numarası Yer Tutucusu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11</a:t>
            </a:fld>
            <a:endParaRPr lang="tr-TR"/>
          </a:p>
        </p:txBody>
      </p: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" y="1476196"/>
            <a:ext cx="8211108" cy="307777"/>
          </a:xfrm>
        </p:spPr>
        <p:txBody>
          <a:bodyPr/>
          <a:lstStyle/>
          <a:p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E-postanıza gelen doğrulama mailini onaylamanız gerekir.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4157"/>
            <a:ext cx="9042715" cy="4173598"/>
          </a:xfrm>
          <a:prstGeom prst="rect">
            <a:avLst/>
          </a:prstGeom>
        </p:spPr>
      </p:pic>
      <p:pic>
        <p:nvPicPr>
          <p:cNvPr id="8" name="Resim 7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0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29058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6200" y="1370211"/>
            <a:ext cx="8211108" cy="307777"/>
          </a:xfrm>
        </p:spPr>
        <p:txBody>
          <a:bodyPr/>
          <a:lstStyle/>
          <a:p>
            <a:r>
              <a:rPr lang="tr-TR" sz="2000" dirty="0" smtClean="0"/>
              <a:t>İl Müdürlüğümüz onayı için </a:t>
            </a:r>
            <a:r>
              <a:rPr lang="tr-TR" sz="2000" b="1" dirty="0" smtClean="0"/>
              <a:t>Hesap(Firma, Kurum) </a:t>
            </a:r>
            <a:r>
              <a:rPr lang="tr-TR" sz="2000" dirty="0" smtClean="0"/>
              <a:t>sekmesine girilir. </a:t>
            </a:r>
            <a:endParaRPr lang="tr-TR" sz="20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13</a:t>
            </a:fld>
            <a:endParaRPr lang="tr-TR"/>
          </a:p>
        </p:txBody>
      </p:sp>
      <p:pic>
        <p:nvPicPr>
          <p:cNvPr id="10" name="Resim 9" descr="C:\Users\neslihan.catak\Desktop\logo15415810139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8995588" cy="4625340"/>
          </a:xfrm>
          <a:prstGeom prst="rect">
            <a:avLst/>
          </a:prstGeom>
        </p:spPr>
      </p:pic>
      <p:sp>
        <p:nvSpPr>
          <p:cNvPr id="13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39594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408163"/>
            <a:ext cx="8211108" cy="430887"/>
          </a:xfrm>
        </p:spPr>
        <p:txBody>
          <a:bodyPr/>
          <a:lstStyle/>
          <a:p>
            <a:r>
              <a:rPr lang="tr-TR" sz="2800" dirty="0" smtClean="0"/>
              <a:t>İşlem kısmına girilir.</a:t>
            </a:r>
            <a:endParaRPr lang="tr-TR" sz="2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14</a:t>
            </a:fld>
            <a:endParaRPr lang="tr-TR"/>
          </a:p>
        </p:txBody>
      </p:sp>
      <p:pic>
        <p:nvPicPr>
          <p:cNvPr id="7" name="Resim 6" descr="C:\Users\neslihan.catak\Desktop\logo15415810139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" y="1966507"/>
            <a:ext cx="9144000" cy="4411433"/>
          </a:xfrm>
          <a:prstGeom prst="rect">
            <a:avLst/>
          </a:prstGeom>
        </p:spPr>
      </p:pic>
      <p:sp>
        <p:nvSpPr>
          <p:cNvPr id="10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38168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" y="1219107"/>
            <a:ext cx="8686800" cy="738664"/>
          </a:xfrm>
        </p:spPr>
        <p:txBody>
          <a:bodyPr/>
          <a:lstStyle/>
          <a:p>
            <a:r>
              <a:rPr lang="tr-TR" sz="2400" b="1" dirty="0" smtClean="0"/>
              <a:t>Entegre Çevre Başvuru Formu </a:t>
            </a:r>
            <a:r>
              <a:rPr lang="tr-TR" sz="2400" dirty="0" smtClean="0"/>
              <a:t>çıktı alınıp imzalanarak İl Müdürlüğümüze ulaştırılır.</a:t>
            </a: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1133"/>
            <a:ext cx="9144000" cy="4425169"/>
          </a:xfrm>
          <a:prstGeom prst="rect">
            <a:avLst/>
          </a:prstGeom>
        </p:spPr>
      </p:pic>
      <p:pic>
        <p:nvPicPr>
          <p:cNvPr id="8" name="Resim 7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0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9112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48201" y="1219106"/>
            <a:ext cx="4267200" cy="4431983"/>
          </a:xfrm>
        </p:spPr>
        <p:txBody>
          <a:bodyPr/>
          <a:lstStyle/>
          <a:p>
            <a:pPr algn="l"/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Kayıt İşleminin hızlandırılması amacıyla </a:t>
            </a: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EÇBS Kayıt Başvuru formu</a:t>
            </a:r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imzalanarak </a:t>
            </a:r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akin.tasan@csb.gov.tr</a:t>
            </a:r>
            <a:endParaRPr lang="tr-TR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eya </a:t>
            </a:r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tuba.olgun@csb.gov.tr</a:t>
            </a:r>
            <a:r>
              <a:rPr lang="tr-T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e-posta adresine gönderebilirsiniz. </a:t>
            </a:r>
            <a:endParaRPr lang="tr-T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16</a:t>
            </a:fld>
            <a:endParaRPr lang="tr-TR" dirty="0"/>
          </a:p>
        </p:txBody>
      </p:sp>
      <p:pic>
        <p:nvPicPr>
          <p:cNvPr id="7" name="Resim 6" descr="C:\Users\neslihan.catak\Desktop\logo154158101393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5278"/>
            <a:ext cx="4435412" cy="5482722"/>
          </a:xfrm>
          <a:prstGeom prst="rect">
            <a:avLst/>
          </a:prstGeom>
        </p:spPr>
      </p:pic>
      <p:sp>
        <p:nvSpPr>
          <p:cNvPr id="10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23504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000" y="1232024"/>
            <a:ext cx="8211108" cy="1538883"/>
          </a:xfrm>
        </p:spPr>
        <p:txBody>
          <a:bodyPr/>
          <a:lstStyle/>
          <a:p>
            <a:pPr algn="just"/>
            <a:r>
              <a:rPr lang="tr-TR" sz="2000" dirty="0" smtClean="0"/>
              <a:t>Onay verildikten sonra Hesap (Firma, Kurum vb.) sekmesine girilir. Uygulama listesinde </a:t>
            </a:r>
            <a:r>
              <a:rPr lang="tr-TR" sz="2000" dirty="0" smtClean="0">
                <a:solidFill>
                  <a:srgbClr val="FF0000"/>
                </a:solidFill>
              </a:rPr>
              <a:t>Sıfır Atık Bilgi Sistemi </a:t>
            </a:r>
            <a:r>
              <a:rPr lang="tr-TR" sz="2000" dirty="0" smtClean="0"/>
              <a:t>uygulaması eklenir. Uygulamaya git ile uygulama açılır. Sıfır Atık Bilgi Sistemi ile bilgilendirme kurumumuz personeli Ramazan </a:t>
            </a:r>
            <a:r>
              <a:rPr lang="tr-TR" sz="2000" dirty="0"/>
              <a:t>ALPHAN (0488 213 30 </a:t>
            </a:r>
            <a:r>
              <a:rPr lang="tr-TR" sz="2000" dirty="0" smtClean="0"/>
              <a:t>11 / 1133) tarafından verilmektedir.</a:t>
            </a:r>
            <a:endParaRPr lang="tr-TR" sz="20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1599"/>
            <a:ext cx="8153400" cy="3923952"/>
          </a:xfrm>
          <a:prstGeom prst="rect">
            <a:avLst/>
          </a:prstGeom>
        </p:spPr>
      </p:pic>
      <p:pic>
        <p:nvPicPr>
          <p:cNvPr id="8" name="Resim 7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0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1609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66445" y="1371601"/>
            <a:ext cx="8211108" cy="4370427"/>
          </a:xfrm>
        </p:spPr>
        <p:txBody>
          <a:bodyPr/>
          <a:lstStyle/>
          <a:p>
            <a:pPr algn="ctr"/>
            <a:r>
              <a:rPr lang="tr-TR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Teşekkürler</a:t>
            </a:r>
          </a:p>
          <a:p>
            <a:pPr algn="ctr"/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EÇBS ile ilgili </a:t>
            </a:r>
          </a:p>
          <a:p>
            <a:pPr algn="ctr"/>
            <a:r>
              <a:rPr lang="tr-T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tr-T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orularınız için</a:t>
            </a:r>
          </a:p>
          <a:p>
            <a:pPr algn="ctr"/>
            <a:endParaRPr lang="tr-TR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0488 213 30 11 / 1141</a:t>
            </a:r>
          </a:p>
          <a:p>
            <a:pPr algn="ctr"/>
            <a:r>
              <a:rPr lang="tr-T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akin.tasan@csb.gov.tr</a:t>
            </a:r>
            <a:r>
              <a:rPr lang="tr-T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r-T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8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976" y="2022146"/>
            <a:ext cx="8615223" cy="4355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761" y="3275838"/>
            <a:ext cx="771525" cy="568960"/>
          </a:xfrm>
          <a:custGeom>
            <a:avLst/>
            <a:gdLst/>
            <a:ahLst/>
            <a:cxnLst/>
            <a:rect l="l" t="t" r="r" b="b"/>
            <a:pathLst>
              <a:path w="771525" h="568960">
                <a:moveTo>
                  <a:pt x="486917" y="0"/>
                </a:moveTo>
                <a:lnTo>
                  <a:pt x="486917" y="142112"/>
                </a:lnTo>
                <a:lnTo>
                  <a:pt x="0" y="142112"/>
                </a:lnTo>
                <a:lnTo>
                  <a:pt x="0" y="426338"/>
                </a:lnTo>
                <a:lnTo>
                  <a:pt x="486917" y="426338"/>
                </a:lnTo>
                <a:lnTo>
                  <a:pt x="486917" y="568451"/>
                </a:lnTo>
                <a:lnTo>
                  <a:pt x="771143" y="284225"/>
                </a:lnTo>
                <a:lnTo>
                  <a:pt x="486917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761" y="3275838"/>
            <a:ext cx="771525" cy="568960"/>
          </a:xfrm>
          <a:custGeom>
            <a:avLst/>
            <a:gdLst/>
            <a:ahLst/>
            <a:cxnLst/>
            <a:rect l="l" t="t" r="r" b="b"/>
            <a:pathLst>
              <a:path w="771525" h="568960">
                <a:moveTo>
                  <a:pt x="0" y="142112"/>
                </a:moveTo>
                <a:lnTo>
                  <a:pt x="486917" y="142112"/>
                </a:lnTo>
                <a:lnTo>
                  <a:pt x="486917" y="0"/>
                </a:lnTo>
                <a:lnTo>
                  <a:pt x="771143" y="284225"/>
                </a:lnTo>
                <a:lnTo>
                  <a:pt x="486917" y="568451"/>
                </a:lnTo>
                <a:lnTo>
                  <a:pt x="486917" y="426338"/>
                </a:lnTo>
                <a:lnTo>
                  <a:pt x="0" y="426338"/>
                </a:lnTo>
                <a:lnTo>
                  <a:pt x="0" y="142112"/>
                </a:lnTo>
                <a:close/>
              </a:path>
            </a:pathLst>
          </a:custGeom>
          <a:ln w="10668">
            <a:solidFill>
              <a:srgbClr val="5C992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1581" y="3793997"/>
            <a:ext cx="568960" cy="771525"/>
          </a:xfrm>
          <a:custGeom>
            <a:avLst/>
            <a:gdLst/>
            <a:ahLst/>
            <a:cxnLst/>
            <a:rect l="l" t="t" r="r" b="b"/>
            <a:pathLst>
              <a:path w="568959" h="771525">
                <a:moveTo>
                  <a:pt x="426339" y="284225"/>
                </a:moveTo>
                <a:lnTo>
                  <a:pt x="142113" y="284225"/>
                </a:lnTo>
                <a:lnTo>
                  <a:pt x="142113" y="771144"/>
                </a:lnTo>
                <a:lnTo>
                  <a:pt x="426339" y="771144"/>
                </a:lnTo>
                <a:lnTo>
                  <a:pt x="426339" y="284225"/>
                </a:lnTo>
                <a:close/>
              </a:path>
              <a:path w="568959" h="771525">
                <a:moveTo>
                  <a:pt x="284225" y="0"/>
                </a:moveTo>
                <a:lnTo>
                  <a:pt x="0" y="284225"/>
                </a:lnTo>
                <a:lnTo>
                  <a:pt x="568451" y="284225"/>
                </a:lnTo>
                <a:lnTo>
                  <a:pt x="284225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1581" y="3793997"/>
            <a:ext cx="568960" cy="771525"/>
          </a:xfrm>
          <a:custGeom>
            <a:avLst/>
            <a:gdLst/>
            <a:ahLst/>
            <a:cxnLst/>
            <a:rect l="l" t="t" r="r" b="b"/>
            <a:pathLst>
              <a:path w="568959" h="771525">
                <a:moveTo>
                  <a:pt x="142113" y="771144"/>
                </a:moveTo>
                <a:lnTo>
                  <a:pt x="142113" y="284225"/>
                </a:lnTo>
                <a:lnTo>
                  <a:pt x="0" y="284225"/>
                </a:lnTo>
                <a:lnTo>
                  <a:pt x="284225" y="0"/>
                </a:lnTo>
                <a:lnTo>
                  <a:pt x="568451" y="284225"/>
                </a:lnTo>
                <a:lnTo>
                  <a:pt x="426339" y="284225"/>
                </a:lnTo>
                <a:lnTo>
                  <a:pt x="426339" y="771144"/>
                </a:lnTo>
                <a:lnTo>
                  <a:pt x="142113" y="771144"/>
                </a:lnTo>
              </a:path>
            </a:pathLst>
          </a:custGeom>
          <a:ln w="10668">
            <a:solidFill>
              <a:srgbClr val="5C992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1218" y="1344929"/>
            <a:ext cx="81489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Kurumda yetki verilen kişi</a:t>
            </a:r>
            <a:r>
              <a:rPr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b="1" u="heavy" dirty="0">
                <a:ln w="0"/>
                <a:uFill>
                  <a:solidFill>
                    <a:srgbClr val="EB8703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tr-TR" sz="1600" b="1" u="heavy" dirty="0" smtClean="0">
                <a:ln w="0"/>
                <a:uFill>
                  <a:solidFill>
                    <a:srgbClr val="EB8703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ecbs.cevre.gov.tr/</a:t>
            </a:r>
            <a:r>
              <a:rPr lang="tr-TR" sz="1600" b="1" u="heavy" dirty="0" smtClean="0">
                <a:ln w="0"/>
                <a:uFill>
                  <a:solidFill>
                    <a:srgbClr val="EB8703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sayfasından</a:t>
            </a:r>
            <a:r>
              <a:rPr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T.C. Kimlik Numarasını ve E</a:t>
            </a:r>
            <a:r>
              <a:rPr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1600" dirty="0" err="1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Devlet</a:t>
            </a:r>
            <a:r>
              <a:rPr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şifresi</a:t>
            </a:r>
            <a:r>
              <a:rPr lang="tr-TR" sz="1600" dirty="0" err="1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tr-TR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kullanarak</a:t>
            </a:r>
            <a:r>
              <a:rPr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EÇBS’ye</a:t>
            </a:r>
            <a:r>
              <a:rPr sz="16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  <a:r>
              <a:rPr lang="tr-TR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</a:t>
            </a:r>
            <a:r>
              <a:rPr lang="tr-TR" sz="1600" dirty="0" smtClean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malıdır.</a:t>
            </a:r>
            <a:endParaRPr sz="1600" dirty="0">
              <a:ln w="0"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Resim 13" descr="C:\Users\neslihan.catak\Desktop\logo154158101393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6" y="164268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826" y="164268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7" name="Slayt Numarası Yer Tutucusu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2</a:t>
            </a:fld>
            <a:endParaRPr lang="tr-TR" dirty="0"/>
          </a:p>
        </p:txBody>
      </p:sp>
      <p:sp>
        <p:nvSpPr>
          <p:cNvPr id="16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8515" y="2060448"/>
            <a:ext cx="8567928" cy="395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81493" y="3574541"/>
            <a:ext cx="463550" cy="576580"/>
          </a:xfrm>
          <a:custGeom>
            <a:avLst/>
            <a:gdLst/>
            <a:ahLst/>
            <a:cxnLst/>
            <a:rect l="l" t="t" r="r" b="b"/>
            <a:pathLst>
              <a:path w="463550" h="576579">
                <a:moveTo>
                  <a:pt x="347472" y="231648"/>
                </a:moveTo>
                <a:lnTo>
                  <a:pt x="115824" y="231648"/>
                </a:lnTo>
                <a:lnTo>
                  <a:pt x="115824" y="576072"/>
                </a:lnTo>
                <a:lnTo>
                  <a:pt x="347472" y="576072"/>
                </a:lnTo>
                <a:lnTo>
                  <a:pt x="347472" y="231648"/>
                </a:lnTo>
                <a:close/>
              </a:path>
              <a:path w="463550" h="576579">
                <a:moveTo>
                  <a:pt x="231648" y="0"/>
                </a:moveTo>
                <a:lnTo>
                  <a:pt x="0" y="231648"/>
                </a:lnTo>
                <a:lnTo>
                  <a:pt x="463296" y="231648"/>
                </a:lnTo>
                <a:lnTo>
                  <a:pt x="231648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1493" y="3574541"/>
            <a:ext cx="463550" cy="576580"/>
          </a:xfrm>
          <a:custGeom>
            <a:avLst/>
            <a:gdLst/>
            <a:ahLst/>
            <a:cxnLst/>
            <a:rect l="l" t="t" r="r" b="b"/>
            <a:pathLst>
              <a:path w="463550" h="576579">
                <a:moveTo>
                  <a:pt x="115824" y="576072"/>
                </a:moveTo>
                <a:lnTo>
                  <a:pt x="115824" y="231648"/>
                </a:lnTo>
                <a:lnTo>
                  <a:pt x="0" y="231648"/>
                </a:lnTo>
                <a:lnTo>
                  <a:pt x="231648" y="0"/>
                </a:lnTo>
                <a:lnTo>
                  <a:pt x="463296" y="231648"/>
                </a:lnTo>
                <a:lnTo>
                  <a:pt x="347472" y="231648"/>
                </a:lnTo>
                <a:lnTo>
                  <a:pt x="347472" y="576072"/>
                </a:lnTo>
                <a:lnTo>
                  <a:pt x="115824" y="576072"/>
                </a:lnTo>
              </a:path>
            </a:pathLst>
          </a:custGeom>
          <a:ln w="10668">
            <a:solidFill>
              <a:srgbClr val="5C992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401" y="1369659"/>
            <a:ext cx="78422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 sayfasından </a:t>
            </a:r>
            <a:r>
              <a:rPr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b="1" dirty="0" err="1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</a:t>
            </a:r>
            <a:r>
              <a:rPr b="1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Firma Kayıt İşlemleri’ </a:t>
            </a:r>
            <a:r>
              <a:rPr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sekmesi tıklanır.</a:t>
            </a:r>
          </a:p>
        </p:txBody>
      </p:sp>
      <p:pic>
        <p:nvPicPr>
          <p:cNvPr id="18" name="Resim 17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1" name="Slayt Numarası Yer Tutucusu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3</a:t>
            </a:fld>
            <a:endParaRPr lang="tr-TR"/>
          </a:p>
        </p:txBody>
      </p:sp>
      <p:sp>
        <p:nvSpPr>
          <p:cNvPr id="10" name="object 7"/>
          <p:cNvSpPr txBox="1">
            <a:spLocks/>
          </p:cNvSpPr>
          <p:nvPr/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tr-TR" b="0" kern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Firma/Kurum Kaydı Oluşturma</a:t>
            </a:r>
            <a:endParaRPr lang="tr-TR" b="0" kern="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075"/>
            <a:ext cx="9067800" cy="4057486"/>
          </a:xfrm>
          <a:prstGeom prst="rect">
            <a:avLst/>
          </a:prstGeom>
        </p:spPr>
      </p:pic>
      <p:pic>
        <p:nvPicPr>
          <p:cNvPr id="8" name="Resim 7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0" name="Metin kutusu 9"/>
          <p:cNvSpPr txBox="1"/>
          <p:nvPr/>
        </p:nvSpPr>
        <p:spPr>
          <a:xfrm>
            <a:off x="457200" y="1295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Kullanıcı Kayıt Bilgileri girilir. E-posta açık ve kullanılır olmalı, E-posta Doğrulama Kodu girilip </a:t>
            </a:r>
            <a:r>
              <a:rPr lang="tr-T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kaydete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tıklanır.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7"/>
          <p:cNvSpPr txBox="1">
            <a:spLocks noGrp="1"/>
          </p:cNvSpPr>
          <p:nvPr>
            <p:ph type="title"/>
          </p:nvPr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Firma</a:t>
            </a:r>
            <a:r>
              <a:rPr lang="tr-TR"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/Kurum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 err="1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Kaydı</a:t>
            </a:r>
            <a:r>
              <a:rPr b="0" dirty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b="0" dirty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Oluşturma</a:t>
            </a:r>
          </a:p>
        </p:txBody>
      </p:sp>
    </p:spTree>
    <p:extLst>
      <p:ext uri="{BB962C8B-B14F-4D97-AF65-F5344CB8AC3E}">
        <p14:creationId xmlns:p14="http://schemas.microsoft.com/office/powerpoint/2010/main" val="6625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47216" y="1404950"/>
            <a:ext cx="8024333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tr-TR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Kamu Kurumu işaretlenir. </a:t>
            </a:r>
            <a:r>
              <a:rPr lang="tr-TR" sz="20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Diğer Kamu Kuruluşları </a:t>
            </a:r>
            <a:r>
              <a:rPr lang="tr-TR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seçilir.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</a:t>
            </a:r>
            <a:r>
              <a:rPr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‘Vergi </a:t>
            </a:r>
            <a:r>
              <a:rPr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Numarası’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bilgileri</a:t>
            </a:r>
            <a:r>
              <a:rPr sz="2000" spc="-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girilir</a:t>
            </a:r>
            <a:r>
              <a:rPr sz="2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r-TR" sz="2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Resim 12" descr="C:\Users\neslihan.catak\Desktop\logo15415810139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6" name="Slayt Numarası Yer Tutucusu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5</a:t>
            </a:fld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r="561" b="6339"/>
          <a:stretch/>
        </p:blipFill>
        <p:spPr bwMode="auto">
          <a:xfrm>
            <a:off x="228600" y="2202603"/>
            <a:ext cx="8190550" cy="46553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</p:pic>
      <p:sp>
        <p:nvSpPr>
          <p:cNvPr id="2" name="Sağ Ok 1"/>
          <p:cNvSpPr/>
          <p:nvPr/>
        </p:nvSpPr>
        <p:spPr>
          <a:xfrm>
            <a:off x="2133600" y="3886200"/>
            <a:ext cx="745336" cy="4572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uvarlatılmış Dikdörtgen 2"/>
          <p:cNvSpPr/>
          <p:nvPr/>
        </p:nvSpPr>
        <p:spPr>
          <a:xfrm>
            <a:off x="3475918" y="4953000"/>
            <a:ext cx="1083464" cy="15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bject 7"/>
          <p:cNvSpPr txBox="1">
            <a:spLocks/>
          </p:cNvSpPr>
          <p:nvPr/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tr-TR" b="0" kern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Firma/Kurum Kaydı Oluşturma</a:t>
            </a:r>
            <a:endParaRPr lang="tr-TR" b="0" kern="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C:\Users\neslihan.catak\Desktop\logo154158101393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6" name="Slayt Numarası Yer Tutucusu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6</a:t>
            </a:fld>
            <a:endParaRPr lang="tr-TR"/>
          </a:p>
        </p:txBody>
      </p:sp>
      <p:cxnSp>
        <p:nvCxnSpPr>
          <p:cNvPr id="7" name="Dirsek Bağlayıcısı 6"/>
          <p:cNvCxnSpPr/>
          <p:nvPr/>
        </p:nvCxnSpPr>
        <p:spPr>
          <a:xfrm rot="10800000" flipV="1">
            <a:off x="2209800" y="5486400"/>
            <a:ext cx="304800" cy="2286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00771"/>
            <a:ext cx="9163050" cy="4588892"/>
          </a:xfrm>
          <a:prstGeom prst="rect">
            <a:avLst/>
          </a:prstGeom>
        </p:spPr>
      </p:pic>
      <p:sp>
        <p:nvSpPr>
          <p:cNvPr id="8" name="object 7"/>
          <p:cNvSpPr txBox="1">
            <a:spLocks/>
          </p:cNvSpPr>
          <p:nvPr/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tr-TR" b="0" kern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Firma/Kurum Kaydı Oluşturma</a:t>
            </a:r>
            <a:endParaRPr lang="tr-TR" b="0" kern="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Sağ Ok 1"/>
          <p:cNvSpPr/>
          <p:nvPr/>
        </p:nvSpPr>
        <p:spPr>
          <a:xfrm>
            <a:off x="7543800" y="4095217"/>
            <a:ext cx="914400" cy="476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87669" y="2972887"/>
            <a:ext cx="8246731" cy="3747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669" y="1197401"/>
            <a:ext cx="8170532" cy="17754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r-TR" sz="1600" b="1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</a:t>
            </a:r>
            <a:r>
              <a:rPr sz="1600" b="1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İletişim Bilgileri’</a:t>
            </a:r>
            <a:r>
              <a:rPr sz="1600" b="1" spc="-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eklenir</a:t>
            </a:r>
            <a:r>
              <a:rPr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1600" spc="-1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2800" lvl="1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«UAVT </a:t>
            </a:r>
            <a:r>
              <a:rPr lang="tr-TR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Kodunu </a:t>
            </a:r>
            <a:r>
              <a:rPr lang="tr-TR" sz="1600" b="1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bilmiyorum»</a:t>
            </a:r>
            <a:r>
              <a:rPr lang="tr-TR" sz="16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r-TR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girerek adresinizi ekleyin. UAVT kodu otomatik eklenir.</a:t>
            </a:r>
          </a:p>
          <a:p>
            <a:pPr marL="812800" lvl="1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tr-TR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UAVT Kodunu </a:t>
            </a:r>
            <a:r>
              <a:rPr lang="tr-TR" sz="1600" b="1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biliyorum»</a:t>
            </a:r>
            <a:r>
              <a:rPr lang="tr-TR" sz="16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tr-TR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tıklayıp adresinizin UAVT Kodunu </a:t>
            </a:r>
            <a:r>
              <a:rPr lang="tr-TR"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tr-TR"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://adreskodu.dask.gov.tr</a:t>
            </a:r>
            <a:r>
              <a:rPr lang="tr-TR"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/</a:t>
            </a:r>
            <a:r>
              <a:rPr lang="tr-TR"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adresinden öğrenebilirsiniz.</a:t>
            </a:r>
          </a:p>
          <a:p>
            <a:pPr marL="812800" lvl="1" indent="-342900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tr-TR"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UAVT kodunu bulamadığıysanız </a:t>
            </a:r>
            <a:r>
              <a:rPr lang="tr-TR"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«UAVT </a:t>
            </a:r>
            <a:r>
              <a:rPr lang="tr-TR" sz="1600" b="1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Kodum kayıtlı </a:t>
            </a:r>
            <a:r>
              <a:rPr lang="tr-TR" sz="1600" b="1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değil»</a:t>
            </a:r>
            <a:r>
              <a:rPr lang="tr-TR" sz="16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tr-TR" sz="16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tıklayıp manuel olarak girebilirsiniz.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Resim 12" descr="C:\Users\neslihan.catak\Desktop\logo154158101393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6" name="Slayt Numarası Yer Tutucusu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7</a:t>
            </a:fld>
            <a:endParaRPr lang="tr-TR"/>
          </a:p>
        </p:txBody>
      </p:sp>
      <p:cxnSp>
        <p:nvCxnSpPr>
          <p:cNvPr id="8" name="Dirsek Bağlayıcısı 7"/>
          <p:cNvCxnSpPr/>
          <p:nvPr/>
        </p:nvCxnSpPr>
        <p:spPr>
          <a:xfrm rot="10800000" flipV="1">
            <a:off x="1293174" y="6359476"/>
            <a:ext cx="1214237" cy="2286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177041" y="6054774"/>
            <a:ext cx="9856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Bilinmiyorsa boş bırakılabilir</a:t>
            </a:r>
            <a:endParaRPr lang="tr-TR" sz="1200" dirty="0"/>
          </a:p>
        </p:txBody>
      </p:sp>
      <p:sp>
        <p:nvSpPr>
          <p:cNvPr id="10" name="object 7"/>
          <p:cNvSpPr txBox="1">
            <a:spLocks/>
          </p:cNvSpPr>
          <p:nvPr/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tr-TR" b="0" kern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Firma/Kurum Kaydı Oluşturma</a:t>
            </a:r>
            <a:endParaRPr lang="tr-TR" b="0" kern="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848611"/>
            <a:ext cx="8749283" cy="456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219106"/>
            <a:ext cx="82206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Haritadan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tr-TR" sz="2000" b="1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</a:t>
            </a:r>
            <a:r>
              <a:rPr sz="2000" b="1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Lokasyonu’ </a:t>
            </a:r>
            <a:r>
              <a:rPr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seçilerek</a:t>
            </a:r>
            <a:r>
              <a:rPr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eklenir</a:t>
            </a:r>
            <a:r>
              <a:rPr sz="2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r-TR" sz="2000" spc="-1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Hata verirse ileri sekmesi tıklayarak geçebilirsiniz.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Resim 12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6" name="Slayt Numarası Yer Tutucusu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8</a:t>
            </a:fld>
            <a:endParaRPr lang="tr-TR"/>
          </a:p>
        </p:txBody>
      </p:sp>
      <p:sp>
        <p:nvSpPr>
          <p:cNvPr id="8" name="object 7"/>
          <p:cNvSpPr txBox="1">
            <a:spLocks/>
          </p:cNvSpPr>
          <p:nvPr/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tr-TR" b="0" kern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Firma/Kurum Kaydı Oluşturma</a:t>
            </a:r>
            <a:endParaRPr lang="tr-TR" b="0" kern="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988818"/>
            <a:ext cx="9144000" cy="448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042" y="1261222"/>
            <a:ext cx="80479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Kurumuz</a:t>
            </a:r>
            <a:r>
              <a:rPr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tarafından görevlendirilen kişiye </a:t>
            </a:r>
            <a:r>
              <a:rPr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ait</a:t>
            </a:r>
            <a:r>
              <a:rPr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000" spc="-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resmi yazı</a:t>
            </a:r>
            <a:r>
              <a:rPr sz="2000" spc="-24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dosya seç kısmından </a:t>
            </a:r>
            <a:r>
              <a:rPr sz="2000" spc="-15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eklenir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Resim 15" descr="C:\Users\neslihan.catak\Desktop\logo15415810139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9346"/>
            <a:ext cx="1116965" cy="10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715" y="109346"/>
            <a:ext cx="1742800" cy="8525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9" name="Slayt Numarası Yer Tutucusu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9</a:t>
            </a:fld>
            <a:endParaRPr lang="tr-TR" dirty="0"/>
          </a:p>
        </p:txBody>
      </p:sp>
      <p:sp>
        <p:nvSpPr>
          <p:cNvPr id="2" name="Oval 1"/>
          <p:cNvSpPr/>
          <p:nvPr/>
        </p:nvSpPr>
        <p:spPr>
          <a:xfrm>
            <a:off x="1224163" y="3737052"/>
            <a:ext cx="78803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210117" y="51816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bject 7"/>
          <p:cNvSpPr txBox="1">
            <a:spLocks/>
          </p:cNvSpPr>
          <p:nvPr/>
        </p:nvSpPr>
        <p:spPr>
          <a:xfrm>
            <a:off x="1304897" y="321866"/>
            <a:ext cx="586867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tr-TR" b="0" kern="0" smtClean="0">
                <a:ln w="0"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EÇBS’ de Firma/Kurum Kaydı Oluşturma</a:t>
            </a:r>
            <a:endParaRPr lang="tr-TR" b="0" kern="0" dirty="0">
              <a:ln w="0"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428</Words>
  <Application>Microsoft Office PowerPoint</Application>
  <PresentationFormat>Ekran Gösterisi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Trebuchet MS</vt:lpstr>
      <vt:lpstr>Office Theme</vt:lpstr>
      <vt:lpstr>ENTEGRE ÇEVRE BİLGİ  SİSTEMİ (EÇBS) KAYIT İŞLEMLERİ</vt:lpstr>
      <vt:lpstr>EÇBS’ de Firma/Kurum Kaydı Oluşturma</vt:lpstr>
      <vt:lpstr>PowerPoint Sunusu</vt:lpstr>
      <vt:lpstr>EÇBS’ de Firma/Kurum Kaydı Oluşturma</vt:lpstr>
      <vt:lpstr>PowerPoint Sunusu</vt:lpstr>
      <vt:lpstr>PowerPoint Sunusu</vt:lpstr>
      <vt:lpstr>PowerPoint Sunusu</vt:lpstr>
      <vt:lpstr>PowerPoint Sunusu</vt:lpstr>
      <vt:lpstr>PowerPoint Sunusu</vt:lpstr>
      <vt:lpstr>EÇBS’ de Firma/Kurum Kaydı Oluşturma</vt:lpstr>
      <vt:lpstr>EÇBS’ de Firma/Kurum Kaydı Oluşturma</vt:lpstr>
      <vt:lpstr>EÇBS’ de Firma/Kurum Kaydı Oluşturma</vt:lpstr>
      <vt:lpstr>EÇBS’ de Firma/Kurum Kaydı Oluşturma</vt:lpstr>
      <vt:lpstr>EÇBS’ de Firma/Kurum Kaydı Oluşturma</vt:lpstr>
      <vt:lpstr>EÇBS’ de Firma/Kurum Kaydı Oluşturma</vt:lpstr>
      <vt:lpstr>EÇBS’ de Firma/Kurum Kaydı Oluşturma</vt:lpstr>
      <vt:lpstr>EÇBS’ de Firma/Kurum Kaydı Oluşturma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ENTEGRE ÇEVRE BİLGİ  SİSTEMİ (EÇBS) KAYIT İŞLEMLERİ</dc:title>
  <dc:creator>Akın TAŞAN</dc:creator>
  <cp:lastModifiedBy>Akın TAŞAN</cp:lastModifiedBy>
  <cp:revision>42</cp:revision>
  <dcterms:created xsi:type="dcterms:W3CDTF">2019-02-18T14:23:50Z</dcterms:created>
  <dcterms:modified xsi:type="dcterms:W3CDTF">2019-02-27T10:25:33Z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2019-02-18T00:00:00Z</vt:filetime>
  </property>
</Properties>
</file>